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1454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th Singh" userId="55e8bbfddf97dc0f" providerId="LiveId" clId="{AA189CFC-8A46-43B7-B629-96F3AC1DCA28}"/>
    <pc:docChg chg="custSel addSld delSld modSld">
      <pc:chgData name="Bharath Singh" userId="55e8bbfddf97dc0f" providerId="LiveId" clId="{AA189CFC-8A46-43B7-B629-96F3AC1DCA28}" dt="2019-10-31T19:45:26.091" v="2856" actId="1076"/>
      <pc:docMkLst>
        <pc:docMk/>
      </pc:docMkLst>
      <pc:sldChg chg="modSp">
        <pc:chgData name="Bharath Singh" userId="55e8bbfddf97dc0f" providerId="LiveId" clId="{AA189CFC-8A46-43B7-B629-96F3AC1DCA28}" dt="2019-10-31T16:34:03.719" v="3" actId="1076"/>
        <pc:sldMkLst>
          <pc:docMk/>
          <pc:sldMk cId="417051796" sldId="256"/>
        </pc:sldMkLst>
        <pc:spChg chg="mod">
          <ac:chgData name="Bharath Singh" userId="55e8bbfddf97dc0f" providerId="LiveId" clId="{AA189CFC-8A46-43B7-B629-96F3AC1DCA28}" dt="2019-10-31T16:34:03.719" v="3" actId="1076"/>
          <ac:spMkLst>
            <pc:docMk/>
            <pc:sldMk cId="417051796" sldId="256"/>
            <ac:spMk id="2" creationId="{12354E73-D5E7-4FD3-BD9A-3BA9321DA222}"/>
          </ac:spMkLst>
        </pc:spChg>
        <pc:spChg chg="mod">
          <ac:chgData name="Bharath Singh" userId="55e8bbfddf97dc0f" providerId="LiveId" clId="{AA189CFC-8A46-43B7-B629-96F3AC1DCA28}" dt="2019-10-31T16:33:39.211" v="1" actId="1076"/>
          <ac:spMkLst>
            <pc:docMk/>
            <pc:sldMk cId="417051796" sldId="256"/>
            <ac:spMk id="3" creationId="{B3B4B426-34B4-4E23-98F2-D89800A38C30}"/>
          </ac:spMkLst>
        </pc:spChg>
      </pc:sldChg>
      <pc:sldChg chg="addSp modSp">
        <pc:chgData name="Bharath Singh" userId="55e8bbfddf97dc0f" providerId="LiveId" clId="{AA189CFC-8A46-43B7-B629-96F3AC1DCA28}" dt="2019-10-31T17:52:49.860" v="1292" actId="1076"/>
        <pc:sldMkLst>
          <pc:docMk/>
          <pc:sldMk cId="93688306" sldId="257"/>
        </pc:sldMkLst>
        <pc:spChg chg="add mod">
          <ac:chgData name="Bharath Singh" userId="55e8bbfddf97dc0f" providerId="LiveId" clId="{AA189CFC-8A46-43B7-B629-96F3AC1DCA28}" dt="2019-10-31T17:52:49.860" v="1292" actId="1076"/>
          <ac:spMkLst>
            <pc:docMk/>
            <pc:sldMk cId="93688306" sldId="257"/>
            <ac:spMk id="3" creationId="{DD4CF361-A435-452B-99C2-94B488CD5BE9}"/>
          </ac:spMkLst>
        </pc:spChg>
        <pc:picChg chg="mod">
          <ac:chgData name="Bharath Singh" userId="55e8bbfddf97dc0f" providerId="LiveId" clId="{AA189CFC-8A46-43B7-B629-96F3AC1DCA28}" dt="2019-10-31T17:50:27.089" v="1282" actId="14100"/>
          <ac:picMkLst>
            <pc:docMk/>
            <pc:sldMk cId="93688306" sldId="257"/>
            <ac:picMk id="7" creationId="{6016E933-D43E-4E42-BE2D-3AD1F24CE622}"/>
          </ac:picMkLst>
        </pc:picChg>
        <pc:picChg chg="mod">
          <ac:chgData name="Bharath Singh" userId="55e8bbfddf97dc0f" providerId="LiveId" clId="{AA189CFC-8A46-43B7-B629-96F3AC1DCA28}" dt="2019-10-31T17:50:18.699" v="1280" actId="1076"/>
          <ac:picMkLst>
            <pc:docMk/>
            <pc:sldMk cId="93688306" sldId="257"/>
            <ac:picMk id="9" creationId="{64FCFD9D-0500-4EA9-A210-5118358EF067}"/>
          </ac:picMkLst>
        </pc:picChg>
      </pc:sldChg>
      <pc:sldChg chg="addSp modSp">
        <pc:chgData name="Bharath Singh" userId="55e8bbfddf97dc0f" providerId="LiveId" clId="{AA189CFC-8A46-43B7-B629-96F3AC1DCA28}" dt="2019-10-31T19:09:02.791" v="2005" actId="27636"/>
        <pc:sldMkLst>
          <pc:docMk/>
          <pc:sldMk cId="944880371" sldId="258"/>
        </pc:sldMkLst>
        <pc:spChg chg="mod">
          <ac:chgData name="Bharath Singh" userId="55e8bbfddf97dc0f" providerId="LiveId" clId="{AA189CFC-8A46-43B7-B629-96F3AC1DCA28}" dt="2019-10-31T19:09:02.791" v="2005" actId="27636"/>
          <ac:spMkLst>
            <pc:docMk/>
            <pc:sldMk cId="944880371" sldId="258"/>
            <ac:spMk id="3" creationId="{85B50578-6813-4015-BF2D-CB140949E255}"/>
          </ac:spMkLst>
        </pc:spChg>
        <pc:picChg chg="add mod">
          <ac:chgData name="Bharath Singh" userId="55e8bbfddf97dc0f" providerId="LiveId" clId="{AA189CFC-8A46-43B7-B629-96F3AC1DCA28}" dt="2019-10-31T17:51:39.838" v="1290" actId="14100"/>
          <ac:picMkLst>
            <pc:docMk/>
            <pc:sldMk cId="944880371" sldId="258"/>
            <ac:picMk id="5" creationId="{C07444F2-51B6-47CD-9878-65134535EC42}"/>
          </ac:picMkLst>
        </pc:picChg>
      </pc:sldChg>
      <pc:sldChg chg="addSp delSp modSp">
        <pc:chgData name="Bharath Singh" userId="55e8bbfddf97dc0f" providerId="LiveId" clId="{AA189CFC-8A46-43B7-B629-96F3AC1DCA28}" dt="2019-10-31T19:14:22.274" v="2024" actId="20577"/>
        <pc:sldMkLst>
          <pc:docMk/>
          <pc:sldMk cId="3889325951" sldId="259"/>
        </pc:sldMkLst>
        <pc:spChg chg="mod">
          <ac:chgData name="Bharath Singh" userId="55e8bbfddf97dc0f" providerId="LiveId" clId="{AA189CFC-8A46-43B7-B629-96F3AC1DCA28}" dt="2019-10-31T18:50:55.568" v="1392" actId="20577"/>
          <ac:spMkLst>
            <pc:docMk/>
            <pc:sldMk cId="3889325951" sldId="259"/>
            <ac:spMk id="2" creationId="{68636BE4-F52E-4F7B-892E-9DFC603D3216}"/>
          </ac:spMkLst>
        </pc:spChg>
        <pc:spChg chg="mod">
          <ac:chgData name="Bharath Singh" userId="55e8bbfddf97dc0f" providerId="LiveId" clId="{AA189CFC-8A46-43B7-B629-96F3AC1DCA28}" dt="2019-10-31T19:14:22.274" v="2024" actId="20577"/>
          <ac:spMkLst>
            <pc:docMk/>
            <pc:sldMk cId="3889325951" sldId="259"/>
            <ac:spMk id="3" creationId="{BA9C26C0-5689-4FBA-981A-4F3C6E1B12AD}"/>
          </ac:spMkLst>
        </pc:spChg>
        <pc:picChg chg="add del mod">
          <ac:chgData name="Bharath Singh" userId="55e8bbfddf97dc0f" providerId="LiveId" clId="{AA189CFC-8A46-43B7-B629-96F3AC1DCA28}" dt="2019-10-31T19:12:12.265" v="2011" actId="478"/>
          <ac:picMkLst>
            <pc:docMk/>
            <pc:sldMk cId="3889325951" sldId="259"/>
            <ac:picMk id="5" creationId="{21206EC4-B24A-4841-8404-6622F17BFCAF}"/>
          </ac:picMkLst>
        </pc:picChg>
        <pc:picChg chg="add mod">
          <ac:chgData name="Bharath Singh" userId="55e8bbfddf97dc0f" providerId="LiveId" clId="{AA189CFC-8A46-43B7-B629-96F3AC1DCA28}" dt="2019-10-31T19:13:24.337" v="2015" actId="14100"/>
          <ac:picMkLst>
            <pc:docMk/>
            <pc:sldMk cId="3889325951" sldId="259"/>
            <ac:picMk id="7" creationId="{7C912697-2786-4551-A6DE-C372B12D1351}"/>
          </ac:picMkLst>
        </pc:picChg>
      </pc:sldChg>
      <pc:sldChg chg="addSp delSp modSp">
        <pc:chgData name="Bharath Singh" userId="55e8bbfddf97dc0f" providerId="LiveId" clId="{AA189CFC-8A46-43B7-B629-96F3AC1DCA28}" dt="2019-10-31T18:49:13.324" v="1332" actId="1076"/>
        <pc:sldMkLst>
          <pc:docMk/>
          <pc:sldMk cId="120168683" sldId="260"/>
        </pc:sldMkLst>
        <pc:spChg chg="del">
          <ac:chgData name="Bharath Singh" userId="55e8bbfddf97dc0f" providerId="LiveId" clId="{AA189CFC-8A46-43B7-B629-96F3AC1DCA28}" dt="2019-10-31T18:45:13.388" v="1297"/>
          <ac:spMkLst>
            <pc:docMk/>
            <pc:sldMk cId="120168683" sldId="260"/>
            <ac:spMk id="3" creationId="{290CCF68-FAD3-48D8-B75D-8E28911D6A6D}"/>
          </ac:spMkLst>
        </pc:spChg>
        <pc:picChg chg="add mod">
          <ac:chgData name="Bharath Singh" userId="55e8bbfddf97dc0f" providerId="LiveId" clId="{AA189CFC-8A46-43B7-B629-96F3AC1DCA28}" dt="2019-10-31T18:49:13.324" v="1332" actId="1076"/>
          <ac:picMkLst>
            <pc:docMk/>
            <pc:sldMk cId="120168683" sldId="260"/>
            <ac:picMk id="5" creationId="{7AB61FAA-28CA-4E47-B0EE-5846F47E608A}"/>
          </ac:picMkLst>
        </pc:picChg>
        <pc:picChg chg="add del mod">
          <ac:chgData name="Bharath Singh" userId="55e8bbfddf97dc0f" providerId="LiveId" clId="{AA189CFC-8A46-43B7-B629-96F3AC1DCA28}" dt="2019-10-31T18:49:01.198" v="1328"/>
          <ac:picMkLst>
            <pc:docMk/>
            <pc:sldMk cId="120168683" sldId="260"/>
            <ac:picMk id="6" creationId="{0C1195C8-D28F-412F-AD95-4EA973CC2730}"/>
          </ac:picMkLst>
        </pc:picChg>
      </pc:sldChg>
      <pc:sldChg chg="addSp delSp modSp">
        <pc:chgData name="Bharath Singh" userId="55e8bbfddf97dc0f" providerId="LiveId" clId="{AA189CFC-8A46-43B7-B629-96F3AC1DCA28}" dt="2019-10-31T18:49:27.286" v="1336" actId="14100"/>
        <pc:sldMkLst>
          <pc:docMk/>
          <pc:sldMk cId="2910152370" sldId="261"/>
        </pc:sldMkLst>
        <pc:spChg chg="del">
          <ac:chgData name="Bharath Singh" userId="55e8bbfddf97dc0f" providerId="LiveId" clId="{AA189CFC-8A46-43B7-B629-96F3AC1DCA28}" dt="2019-10-31T18:45:20.841" v="1298"/>
          <ac:spMkLst>
            <pc:docMk/>
            <pc:sldMk cId="2910152370" sldId="261"/>
            <ac:spMk id="3" creationId="{F47D8F79-5250-47E0-B336-BAE0D7C631ED}"/>
          </ac:spMkLst>
        </pc:spChg>
        <pc:spChg chg="add del mod">
          <ac:chgData name="Bharath Singh" userId="55e8bbfddf97dc0f" providerId="LiveId" clId="{AA189CFC-8A46-43B7-B629-96F3AC1DCA28}" dt="2019-10-31T18:49:03.702" v="1329"/>
          <ac:spMkLst>
            <pc:docMk/>
            <pc:sldMk cId="2910152370" sldId="261"/>
            <ac:spMk id="6" creationId="{F0669C17-217B-40E1-B4BD-CA089502118B}"/>
          </ac:spMkLst>
        </pc:spChg>
        <pc:picChg chg="add del mod">
          <ac:chgData name="Bharath Singh" userId="55e8bbfddf97dc0f" providerId="LiveId" clId="{AA189CFC-8A46-43B7-B629-96F3AC1DCA28}" dt="2019-10-31T18:48:42.954" v="1322"/>
          <ac:picMkLst>
            <pc:docMk/>
            <pc:sldMk cId="2910152370" sldId="261"/>
            <ac:picMk id="5" creationId="{48A70D5B-1547-4F98-93B7-9E356BE471F7}"/>
          </ac:picMkLst>
        </pc:picChg>
        <pc:picChg chg="add mod">
          <ac:chgData name="Bharath Singh" userId="55e8bbfddf97dc0f" providerId="LiveId" clId="{AA189CFC-8A46-43B7-B629-96F3AC1DCA28}" dt="2019-10-31T18:49:27.286" v="1336" actId="14100"/>
          <ac:picMkLst>
            <pc:docMk/>
            <pc:sldMk cId="2910152370" sldId="261"/>
            <ac:picMk id="7" creationId="{9B3584F0-2B28-486F-9325-58D50E86B535}"/>
          </ac:picMkLst>
        </pc:picChg>
      </pc:sldChg>
      <pc:sldChg chg="addSp delSp modSp add">
        <pc:chgData name="Bharath Singh" userId="55e8bbfddf97dc0f" providerId="LiveId" clId="{AA189CFC-8A46-43B7-B629-96F3AC1DCA28}" dt="2019-10-31T18:45:40.661" v="1308"/>
        <pc:sldMkLst>
          <pc:docMk/>
          <pc:sldMk cId="1504100781" sldId="262"/>
        </pc:sldMkLst>
        <pc:spChg chg="del">
          <ac:chgData name="Bharath Singh" userId="55e8bbfddf97dc0f" providerId="LiveId" clId="{AA189CFC-8A46-43B7-B629-96F3AC1DCA28}" dt="2019-10-31T18:45:40.661" v="1308"/>
          <ac:spMkLst>
            <pc:docMk/>
            <pc:sldMk cId="1504100781" sldId="262"/>
            <ac:spMk id="3" creationId="{1D55244B-DC55-4FDA-8418-8B8EA79FA5EB}"/>
          </ac:spMkLst>
        </pc:spChg>
        <pc:picChg chg="add mod">
          <ac:chgData name="Bharath Singh" userId="55e8bbfddf97dc0f" providerId="LiveId" clId="{AA189CFC-8A46-43B7-B629-96F3AC1DCA28}" dt="2019-10-31T18:45:40.661" v="1308"/>
          <ac:picMkLst>
            <pc:docMk/>
            <pc:sldMk cId="1504100781" sldId="262"/>
            <ac:picMk id="5" creationId="{B5C2D9F6-7295-4B07-9CE7-CF2EF5803F62}"/>
          </ac:picMkLst>
        </pc:picChg>
      </pc:sldChg>
      <pc:sldChg chg="addSp delSp modSp add">
        <pc:chgData name="Bharath Singh" userId="55e8bbfddf97dc0f" providerId="LiveId" clId="{AA189CFC-8A46-43B7-B629-96F3AC1DCA28}" dt="2019-10-31T18:45:45.544" v="1309"/>
        <pc:sldMkLst>
          <pc:docMk/>
          <pc:sldMk cId="1940064696" sldId="263"/>
        </pc:sldMkLst>
        <pc:spChg chg="del">
          <ac:chgData name="Bharath Singh" userId="55e8bbfddf97dc0f" providerId="LiveId" clId="{AA189CFC-8A46-43B7-B629-96F3AC1DCA28}" dt="2019-10-31T18:45:45.544" v="1309"/>
          <ac:spMkLst>
            <pc:docMk/>
            <pc:sldMk cId="1940064696" sldId="263"/>
            <ac:spMk id="3" creationId="{84114F4B-C551-4041-B57A-FACF21EE99C8}"/>
          </ac:spMkLst>
        </pc:spChg>
        <pc:picChg chg="add mod">
          <ac:chgData name="Bharath Singh" userId="55e8bbfddf97dc0f" providerId="LiveId" clId="{AA189CFC-8A46-43B7-B629-96F3AC1DCA28}" dt="2019-10-31T18:45:45.544" v="1309"/>
          <ac:picMkLst>
            <pc:docMk/>
            <pc:sldMk cId="1940064696" sldId="263"/>
            <ac:picMk id="5" creationId="{02BC4ECA-C2AD-4BF5-BDC6-06F0DAC59736}"/>
          </ac:picMkLst>
        </pc:picChg>
      </pc:sldChg>
      <pc:sldChg chg="addSp delSp modSp add">
        <pc:chgData name="Bharath Singh" userId="55e8bbfddf97dc0f" providerId="LiveId" clId="{AA189CFC-8A46-43B7-B629-96F3AC1DCA28}" dt="2019-10-31T18:47:10.161" v="1310"/>
        <pc:sldMkLst>
          <pc:docMk/>
          <pc:sldMk cId="2532900412" sldId="264"/>
        </pc:sldMkLst>
        <pc:spChg chg="del">
          <ac:chgData name="Bharath Singh" userId="55e8bbfddf97dc0f" providerId="LiveId" clId="{AA189CFC-8A46-43B7-B629-96F3AC1DCA28}" dt="2019-10-31T18:47:10.161" v="1310"/>
          <ac:spMkLst>
            <pc:docMk/>
            <pc:sldMk cId="2532900412" sldId="264"/>
            <ac:spMk id="3" creationId="{09B315E1-9607-45B5-9C75-0886422EA18E}"/>
          </ac:spMkLst>
        </pc:spChg>
        <pc:picChg chg="add mod">
          <ac:chgData name="Bharath Singh" userId="55e8bbfddf97dc0f" providerId="LiveId" clId="{AA189CFC-8A46-43B7-B629-96F3AC1DCA28}" dt="2019-10-31T18:47:10.161" v="1310"/>
          <ac:picMkLst>
            <pc:docMk/>
            <pc:sldMk cId="2532900412" sldId="264"/>
            <ac:picMk id="5" creationId="{DD82F57C-9544-44BE-B318-08D450616646}"/>
          </ac:picMkLst>
        </pc:picChg>
      </pc:sldChg>
      <pc:sldChg chg="addSp delSp modSp add">
        <pc:chgData name="Bharath Singh" userId="55e8bbfddf97dc0f" providerId="LiveId" clId="{AA189CFC-8A46-43B7-B629-96F3AC1DCA28}" dt="2019-10-31T18:47:14.818" v="1311"/>
        <pc:sldMkLst>
          <pc:docMk/>
          <pc:sldMk cId="353003706" sldId="265"/>
        </pc:sldMkLst>
        <pc:spChg chg="del">
          <ac:chgData name="Bharath Singh" userId="55e8bbfddf97dc0f" providerId="LiveId" clId="{AA189CFC-8A46-43B7-B629-96F3AC1DCA28}" dt="2019-10-31T18:47:14.818" v="1311"/>
          <ac:spMkLst>
            <pc:docMk/>
            <pc:sldMk cId="353003706" sldId="265"/>
            <ac:spMk id="3" creationId="{9C99FE1E-9DB6-4BA0-A3BA-4BF873F1A03C}"/>
          </ac:spMkLst>
        </pc:spChg>
        <pc:picChg chg="add mod">
          <ac:chgData name="Bharath Singh" userId="55e8bbfddf97dc0f" providerId="LiveId" clId="{AA189CFC-8A46-43B7-B629-96F3AC1DCA28}" dt="2019-10-31T18:47:14.818" v="1311"/>
          <ac:picMkLst>
            <pc:docMk/>
            <pc:sldMk cId="353003706" sldId="265"/>
            <ac:picMk id="5" creationId="{A93D1F5C-52BC-456E-A375-E7EA17AE8926}"/>
          </ac:picMkLst>
        </pc:picChg>
      </pc:sldChg>
      <pc:sldChg chg="addSp delSp modSp add">
        <pc:chgData name="Bharath Singh" userId="55e8bbfddf97dc0f" providerId="LiveId" clId="{AA189CFC-8A46-43B7-B629-96F3AC1DCA28}" dt="2019-10-31T18:47:23.004" v="1312"/>
        <pc:sldMkLst>
          <pc:docMk/>
          <pc:sldMk cId="3358334769" sldId="266"/>
        </pc:sldMkLst>
        <pc:spChg chg="del">
          <ac:chgData name="Bharath Singh" userId="55e8bbfddf97dc0f" providerId="LiveId" clId="{AA189CFC-8A46-43B7-B629-96F3AC1DCA28}" dt="2019-10-31T18:47:23.004" v="1312"/>
          <ac:spMkLst>
            <pc:docMk/>
            <pc:sldMk cId="3358334769" sldId="266"/>
            <ac:spMk id="3" creationId="{AABBA3EC-62DF-4754-8FA4-9AA360F6BF5C}"/>
          </ac:spMkLst>
        </pc:spChg>
        <pc:picChg chg="add mod">
          <ac:chgData name="Bharath Singh" userId="55e8bbfddf97dc0f" providerId="LiveId" clId="{AA189CFC-8A46-43B7-B629-96F3AC1DCA28}" dt="2019-10-31T18:47:23.004" v="1312"/>
          <ac:picMkLst>
            <pc:docMk/>
            <pc:sldMk cId="3358334769" sldId="266"/>
            <ac:picMk id="5" creationId="{3C4ADC9C-5287-4F6D-A9C1-696202332F3F}"/>
          </ac:picMkLst>
        </pc:picChg>
      </pc:sldChg>
      <pc:sldChg chg="addSp delSp modSp add">
        <pc:chgData name="Bharath Singh" userId="55e8bbfddf97dc0f" providerId="LiveId" clId="{AA189CFC-8A46-43B7-B629-96F3AC1DCA28}" dt="2019-10-31T18:47:32.452" v="1313"/>
        <pc:sldMkLst>
          <pc:docMk/>
          <pc:sldMk cId="2304903771" sldId="267"/>
        </pc:sldMkLst>
        <pc:spChg chg="del">
          <ac:chgData name="Bharath Singh" userId="55e8bbfddf97dc0f" providerId="LiveId" clId="{AA189CFC-8A46-43B7-B629-96F3AC1DCA28}" dt="2019-10-31T18:47:32.452" v="1313"/>
          <ac:spMkLst>
            <pc:docMk/>
            <pc:sldMk cId="2304903771" sldId="267"/>
            <ac:spMk id="3" creationId="{DE0732FD-F7A7-438B-8055-ED7BFAA28390}"/>
          </ac:spMkLst>
        </pc:spChg>
        <pc:picChg chg="add mod">
          <ac:chgData name="Bharath Singh" userId="55e8bbfddf97dc0f" providerId="LiveId" clId="{AA189CFC-8A46-43B7-B629-96F3AC1DCA28}" dt="2019-10-31T18:47:32.452" v="1313"/>
          <ac:picMkLst>
            <pc:docMk/>
            <pc:sldMk cId="2304903771" sldId="267"/>
            <ac:picMk id="5" creationId="{DEFE210D-0B93-4C44-A0C6-A6680E25DF1F}"/>
          </ac:picMkLst>
        </pc:picChg>
      </pc:sldChg>
      <pc:sldChg chg="addSp delSp modSp add">
        <pc:chgData name="Bharath Singh" userId="55e8bbfddf97dc0f" providerId="LiveId" clId="{AA189CFC-8A46-43B7-B629-96F3AC1DCA28}" dt="2019-10-31T18:47:37.657" v="1314"/>
        <pc:sldMkLst>
          <pc:docMk/>
          <pc:sldMk cId="3974627589" sldId="268"/>
        </pc:sldMkLst>
        <pc:spChg chg="del">
          <ac:chgData name="Bharath Singh" userId="55e8bbfddf97dc0f" providerId="LiveId" clId="{AA189CFC-8A46-43B7-B629-96F3AC1DCA28}" dt="2019-10-31T18:47:37.657" v="1314"/>
          <ac:spMkLst>
            <pc:docMk/>
            <pc:sldMk cId="3974627589" sldId="268"/>
            <ac:spMk id="3" creationId="{00C00F18-7BD8-44FC-BF15-B96755AACE2A}"/>
          </ac:spMkLst>
        </pc:spChg>
        <pc:picChg chg="add mod">
          <ac:chgData name="Bharath Singh" userId="55e8bbfddf97dc0f" providerId="LiveId" clId="{AA189CFC-8A46-43B7-B629-96F3AC1DCA28}" dt="2019-10-31T18:47:37.657" v="1314"/>
          <ac:picMkLst>
            <pc:docMk/>
            <pc:sldMk cId="3974627589" sldId="268"/>
            <ac:picMk id="5" creationId="{5E127649-9C8E-4DEB-A223-1E7AFAEA6D36}"/>
          </ac:picMkLst>
        </pc:picChg>
      </pc:sldChg>
      <pc:sldChg chg="addSp delSp modSp add">
        <pc:chgData name="Bharath Singh" userId="55e8bbfddf97dc0f" providerId="LiveId" clId="{AA189CFC-8A46-43B7-B629-96F3AC1DCA28}" dt="2019-10-31T18:47:49.003" v="1315"/>
        <pc:sldMkLst>
          <pc:docMk/>
          <pc:sldMk cId="1154105930" sldId="269"/>
        </pc:sldMkLst>
        <pc:spChg chg="del">
          <ac:chgData name="Bharath Singh" userId="55e8bbfddf97dc0f" providerId="LiveId" clId="{AA189CFC-8A46-43B7-B629-96F3AC1DCA28}" dt="2019-10-31T18:47:49.003" v="1315"/>
          <ac:spMkLst>
            <pc:docMk/>
            <pc:sldMk cId="1154105930" sldId="269"/>
            <ac:spMk id="3" creationId="{783742BA-C21F-4772-B3A9-51F076CA53C0}"/>
          </ac:spMkLst>
        </pc:spChg>
        <pc:picChg chg="add mod">
          <ac:chgData name="Bharath Singh" userId="55e8bbfddf97dc0f" providerId="LiveId" clId="{AA189CFC-8A46-43B7-B629-96F3AC1DCA28}" dt="2019-10-31T18:47:49.003" v="1315"/>
          <ac:picMkLst>
            <pc:docMk/>
            <pc:sldMk cId="1154105930" sldId="269"/>
            <ac:picMk id="5" creationId="{072D7B43-0628-4703-AA99-3BF4C5E42660}"/>
          </ac:picMkLst>
        </pc:picChg>
      </pc:sldChg>
      <pc:sldChg chg="addSp delSp modSp add">
        <pc:chgData name="Bharath Singh" userId="55e8bbfddf97dc0f" providerId="LiveId" clId="{AA189CFC-8A46-43B7-B629-96F3AC1DCA28}" dt="2019-10-31T18:47:53.980" v="1316"/>
        <pc:sldMkLst>
          <pc:docMk/>
          <pc:sldMk cId="1101575693" sldId="270"/>
        </pc:sldMkLst>
        <pc:spChg chg="del">
          <ac:chgData name="Bharath Singh" userId="55e8bbfddf97dc0f" providerId="LiveId" clId="{AA189CFC-8A46-43B7-B629-96F3AC1DCA28}" dt="2019-10-31T18:47:53.980" v="1316"/>
          <ac:spMkLst>
            <pc:docMk/>
            <pc:sldMk cId="1101575693" sldId="270"/>
            <ac:spMk id="3" creationId="{C6A4E9CA-326C-4A8D-89E5-1023738C5B12}"/>
          </ac:spMkLst>
        </pc:spChg>
        <pc:picChg chg="add mod">
          <ac:chgData name="Bharath Singh" userId="55e8bbfddf97dc0f" providerId="LiveId" clId="{AA189CFC-8A46-43B7-B629-96F3AC1DCA28}" dt="2019-10-31T18:47:53.980" v="1316"/>
          <ac:picMkLst>
            <pc:docMk/>
            <pc:sldMk cId="1101575693" sldId="270"/>
            <ac:picMk id="5" creationId="{B874A45D-4AA9-4BAB-99BC-D92F27FF7181}"/>
          </ac:picMkLst>
        </pc:picChg>
      </pc:sldChg>
      <pc:sldChg chg="addSp delSp modSp add">
        <pc:chgData name="Bharath Singh" userId="55e8bbfddf97dc0f" providerId="LiveId" clId="{AA189CFC-8A46-43B7-B629-96F3AC1DCA28}" dt="2019-10-31T18:48:02.019" v="1318"/>
        <pc:sldMkLst>
          <pc:docMk/>
          <pc:sldMk cId="2956704573" sldId="271"/>
        </pc:sldMkLst>
        <pc:spChg chg="del">
          <ac:chgData name="Bharath Singh" userId="55e8bbfddf97dc0f" providerId="LiveId" clId="{AA189CFC-8A46-43B7-B629-96F3AC1DCA28}" dt="2019-10-31T18:48:02.019" v="1318"/>
          <ac:spMkLst>
            <pc:docMk/>
            <pc:sldMk cId="2956704573" sldId="271"/>
            <ac:spMk id="3" creationId="{D571AFB9-210E-4C06-B4C6-DD6F0ADFF40B}"/>
          </ac:spMkLst>
        </pc:spChg>
        <pc:picChg chg="add mod">
          <ac:chgData name="Bharath Singh" userId="55e8bbfddf97dc0f" providerId="LiveId" clId="{AA189CFC-8A46-43B7-B629-96F3AC1DCA28}" dt="2019-10-31T18:48:02.019" v="1318"/>
          <ac:picMkLst>
            <pc:docMk/>
            <pc:sldMk cId="2956704573" sldId="271"/>
            <ac:picMk id="5" creationId="{D28ECEA5-755E-43E7-882D-3E47BA9D391E}"/>
          </ac:picMkLst>
        </pc:picChg>
      </pc:sldChg>
      <pc:sldChg chg="addSp delSp modSp add">
        <pc:chgData name="Bharath Singh" userId="55e8bbfddf97dc0f" providerId="LiveId" clId="{AA189CFC-8A46-43B7-B629-96F3AC1DCA28}" dt="2019-10-31T19:45:26.091" v="2856" actId="1076"/>
        <pc:sldMkLst>
          <pc:docMk/>
          <pc:sldMk cId="3930627007" sldId="272"/>
        </pc:sldMkLst>
        <pc:spChg chg="mod">
          <ac:chgData name="Bharath Singh" userId="55e8bbfddf97dc0f" providerId="LiveId" clId="{AA189CFC-8A46-43B7-B629-96F3AC1DCA28}" dt="2019-10-31T18:50:44.716" v="1370" actId="20577"/>
          <ac:spMkLst>
            <pc:docMk/>
            <pc:sldMk cId="3930627007" sldId="272"/>
            <ac:spMk id="2" creationId="{5E111852-CAF8-4221-A414-75AC34AE4326}"/>
          </ac:spMkLst>
        </pc:spChg>
        <pc:spChg chg="mod">
          <ac:chgData name="Bharath Singh" userId="55e8bbfddf97dc0f" providerId="LiveId" clId="{AA189CFC-8A46-43B7-B629-96F3AC1DCA28}" dt="2019-10-31T19:45:10.234" v="2854" actId="20577"/>
          <ac:spMkLst>
            <pc:docMk/>
            <pc:sldMk cId="3930627007" sldId="272"/>
            <ac:spMk id="3" creationId="{FE81DBB5-C310-4B61-838A-F3BAC046C7E7}"/>
          </ac:spMkLst>
        </pc:spChg>
        <pc:spChg chg="add mod">
          <ac:chgData name="Bharath Singh" userId="55e8bbfddf97dc0f" providerId="LiveId" clId="{AA189CFC-8A46-43B7-B629-96F3AC1DCA28}" dt="2019-10-31T19:45:20.227" v="2855" actId="1076"/>
          <ac:spMkLst>
            <pc:docMk/>
            <pc:sldMk cId="3930627007" sldId="272"/>
            <ac:spMk id="4" creationId="{C53291CD-A818-46F2-839F-C4DEC2CCF2F6}"/>
          </ac:spMkLst>
        </pc:spChg>
        <pc:spChg chg="add del mod">
          <ac:chgData name="Bharath Singh" userId="55e8bbfddf97dc0f" providerId="LiveId" clId="{AA189CFC-8A46-43B7-B629-96F3AC1DCA28}" dt="2019-10-31T19:22:22.418" v="2359"/>
          <ac:spMkLst>
            <pc:docMk/>
            <pc:sldMk cId="3930627007" sldId="272"/>
            <ac:spMk id="5" creationId="{FFB88901-D300-4E13-8EBC-81EDFD4B3D2D}"/>
          </ac:spMkLst>
        </pc:spChg>
        <pc:spChg chg="add mod">
          <ac:chgData name="Bharath Singh" userId="55e8bbfddf97dc0f" providerId="LiveId" clId="{AA189CFC-8A46-43B7-B629-96F3AC1DCA28}" dt="2019-10-31T19:45:26.091" v="2856" actId="1076"/>
          <ac:spMkLst>
            <pc:docMk/>
            <pc:sldMk cId="3930627007" sldId="272"/>
            <ac:spMk id="6" creationId="{4FFEF200-FAAA-44C9-AC8F-397738EC9B35}"/>
          </ac:spMkLst>
        </pc:spChg>
        <pc:picChg chg="add mod">
          <ac:chgData name="Bharath Singh" userId="55e8bbfddf97dc0f" providerId="LiveId" clId="{AA189CFC-8A46-43B7-B629-96F3AC1DCA28}" dt="2019-10-31T19:31:07.897" v="2437" actId="14100"/>
          <ac:picMkLst>
            <pc:docMk/>
            <pc:sldMk cId="3930627007" sldId="272"/>
            <ac:picMk id="8" creationId="{F7C2CCF6-1109-4B33-B791-F30FD480034E}"/>
          </ac:picMkLst>
        </pc:picChg>
        <pc:picChg chg="add mod">
          <ac:chgData name="Bharath Singh" userId="55e8bbfddf97dc0f" providerId="LiveId" clId="{AA189CFC-8A46-43B7-B629-96F3AC1DCA28}" dt="2019-10-31T19:31:17.956" v="2438" actId="14100"/>
          <ac:picMkLst>
            <pc:docMk/>
            <pc:sldMk cId="3930627007" sldId="272"/>
            <ac:picMk id="10" creationId="{03806C52-5330-4C93-8C63-111E657D70E8}"/>
          </ac:picMkLst>
        </pc:picChg>
      </pc:sldChg>
      <pc:sldChg chg="addSp delSp modSp add">
        <pc:chgData name="Bharath Singh" userId="55e8bbfddf97dc0f" providerId="LiveId" clId="{AA189CFC-8A46-43B7-B629-96F3AC1DCA28}" dt="2019-10-31T19:43:30.342" v="2845" actId="1076"/>
        <pc:sldMkLst>
          <pc:docMk/>
          <pc:sldMk cId="2440489891" sldId="273"/>
        </pc:sldMkLst>
        <pc:spChg chg="mod">
          <ac:chgData name="Bharath Singh" userId="55e8bbfddf97dc0f" providerId="LiveId" clId="{AA189CFC-8A46-43B7-B629-96F3AC1DCA28}" dt="2019-10-31T19:32:24.897" v="2439"/>
          <ac:spMkLst>
            <pc:docMk/>
            <pc:sldMk cId="2440489891" sldId="273"/>
            <ac:spMk id="2" creationId="{ACF1A2CA-7676-4DE2-8550-E4E5FAEE6EA8}"/>
          </ac:spMkLst>
        </pc:spChg>
        <pc:spChg chg="mod">
          <ac:chgData name="Bharath Singh" userId="55e8bbfddf97dc0f" providerId="LiveId" clId="{AA189CFC-8A46-43B7-B629-96F3AC1DCA28}" dt="2019-10-31T19:40:30.441" v="2835" actId="1076"/>
          <ac:spMkLst>
            <pc:docMk/>
            <pc:sldMk cId="2440489891" sldId="273"/>
            <ac:spMk id="3" creationId="{720F69AF-CA3C-478E-98FC-9862BBB468B1}"/>
          </ac:spMkLst>
        </pc:spChg>
        <pc:spChg chg="add del mod">
          <ac:chgData name="Bharath Singh" userId="55e8bbfddf97dc0f" providerId="LiveId" clId="{AA189CFC-8A46-43B7-B629-96F3AC1DCA28}" dt="2019-10-31T19:35:19.548" v="2517"/>
          <ac:spMkLst>
            <pc:docMk/>
            <pc:sldMk cId="2440489891" sldId="273"/>
            <ac:spMk id="4" creationId="{3297CC02-5982-4CDD-AFA1-21E25CCB89D0}"/>
          </ac:spMkLst>
        </pc:spChg>
        <pc:spChg chg="add mod">
          <ac:chgData name="Bharath Singh" userId="55e8bbfddf97dc0f" providerId="LiveId" clId="{AA189CFC-8A46-43B7-B629-96F3AC1DCA28}" dt="2019-10-31T19:40:37.390" v="2836" actId="1076"/>
          <ac:spMkLst>
            <pc:docMk/>
            <pc:sldMk cId="2440489891" sldId="273"/>
            <ac:spMk id="5" creationId="{0EAC5A67-F5A9-496B-BD34-FF998466CF60}"/>
          </ac:spMkLst>
        </pc:spChg>
        <pc:spChg chg="add mod">
          <ac:chgData name="Bharath Singh" userId="55e8bbfddf97dc0f" providerId="LiveId" clId="{AA189CFC-8A46-43B7-B629-96F3AC1DCA28}" dt="2019-10-31T19:40:43.126" v="2837" actId="1076"/>
          <ac:spMkLst>
            <pc:docMk/>
            <pc:sldMk cId="2440489891" sldId="273"/>
            <ac:spMk id="6" creationId="{EF241D61-5DC7-4DEA-AA98-9E4699C687F0}"/>
          </ac:spMkLst>
        </pc:spChg>
        <pc:picChg chg="add mod">
          <ac:chgData name="Bharath Singh" userId="55e8bbfddf97dc0f" providerId="LiveId" clId="{AA189CFC-8A46-43B7-B629-96F3AC1DCA28}" dt="2019-10-31T19:43:30.342" v="2845" actId="1076"/>
          <ac:picMkLst>
            <pc:docMk/>
            <pc:sldMk cId="2440489891" sldId="273"/>
            <ac:picMk id="8" creationId="{766BD9FA-E92D-4CC0-B154-2825EA82426F}"/>
          </ac:picMkLst>
        </pc:picChg>
      </pc:sldChg>
      <pc:sldChg chg="add del">
        <pc:chgData name="Bharath Singh" userId="55e8bbfddf97dc0f" providerId="LiveId" clId="{AA189CFC-8A46-43B7-B629-96F3AC1DCA28}" dt="2019-10-31T19:43:53.881" v="2846" actId="2696"/>
        <pc:sldMkLst>
          <pc:docMk/>
          <pc:sldMk cId="2408934263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94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15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069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4460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566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132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337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067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15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4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0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83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15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3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6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87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28D2695-9022-4C04-8DF1-EB81D9A29497}" type="datetimeFigureOut">
              <a:rPr lang="en-IN" smtClean="0"/>
              <a:t>31-10-2019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C9EF-5EBD-40FE-A374-EEF968C3C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050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4E73-D5E7-4FD3-BD9A-3BA9321DA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984" y="1447801"/>
            <a:ext cx="8825658" cy="241719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Ink Free" panose="03080402000500000000" pitchFamily="66" charset="0"/>
              </a:rPr>
              <a:t>Aerial Tramway</a:t>
            </a:r>
            <a:endParaRPr lang="en-IN" sz="9600" dirty="0">
              <a:latin typeface="Ink Free" panose="03080402000500000000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4B426-34B4-4E23-98F2-D89800A38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369" y="3864991"/>
            <a:ext cx="8825658" cy="861420"/>
          </a:xfrm>
        </p:spPr>
        <p:txBody>
          <a:bodyPr/>
          <a:lstStyle/>
          <a:p>
            <a:pPr algn="r"/>
            <a:r>
              <a:rPr lang="en-US" dirty="0"/>
              <a:t>Group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5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3D45-A676-43A0-B6AE-3D98BE42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C4ECA-C2AD-4BF5-BDC6-06F0DAC59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51" y="2052638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194006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E03F-33BB-4AA8-8CCF-52054532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2F57C-9544-44BE-B318-08D450616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51" y="2052638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253290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0EE9-A671-4BE9-B06B-8ECEACE1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3D1F5C-52BC-456E-A375-E7EA17AE8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61" y="2052638"/>
            <a:ext cx="7867054" cy="4195762"/>
          </a:xfrm>
        </p:spPr>
      </p:pic>
    </p:spTree>
    <p:extLst>
      <p:ext uri="{BB962C8B-B14F-4D97-AF65-F5344CB8AC3E}">
        <p14:creationId xmlns:p14="http://schemas.microsoft.com/office/powerpoint/2010/main" val="35300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5F44-C192-458A-9E83-1E2BB6F0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ADC9C-5287-4F6D-A9C1-696202332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16" y="2052638"/>
            <a:ext cx="7874744" cy="4195762"/>
          </a:xfrm>
        </p:spPr>
      </p:pic>
    </p:spTree>
    <p:extLst>
      <p:ext uri="{BB962C8B-B14F-4D97-AF65-F5344CB8AC3E}">
        <p14:creationId xmlns:p14="http://schemas.microsoft.com/office/powerpoint/2010/main" val="3358334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7564-308D-4CCA-8D4A-14DF85A8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FE210D-0B93-4C44-A0C6-A6680E25D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75" y="2052638"/>
            <a:ext cx="7821226" cy="4195762"/>
          </a:xfrm>
        </p:spPr>
      </p:pic>
    </p:spTree>
    <p:extLst>
      <p:ext uri="{BB962C8B-B14F-4D97-AF65-F5344CB8AC3E}">
        <p14:creationId xmlns:p14="http://schemas.microsoft.com/office/powerpoint/2010/main" val="230490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2EB9-3CC6-479A-BE12-9C28A14C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127649-9C8E-4DEB-A223-1E7AFAEA6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29" y="2052638"/>
            <a:ext cx="7851718" cy="4195762"/>
          </a:xfrm>
        </p:spPr>
      </p:pic>
    </p:spTree>
    <p:extLst>
      <p:ext uri="{BB962C8B-B14F-4D97-AF65-F5344CB8AC3E}">
        <p14:creationId xmlns:p14="http://schemas.microsoft.com/office/powerpoint/2010/main" val="3974627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4D0B-78CD-48A2-B3A5-85A38707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D7B43-0628-4703-AA99-3BF4C5E42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67" y="2052638"/>
            <a:ext cx="7836442" cy="4195762"/>
          </a:xfrm>
        </p:spPr>
      </p:pic>
    </p:spTree>
    <p:extLst>
      <p:ext uri="{BB962C8B-B14F-4D97-AF65-F5344CB8AC3E}">
        <p14:creationId xmlns:p14="http://schemas.microsoft.com/office/powerpoint/2010/main" val="115410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1EF6-D9E0-4F4C-B9DF-45A11D17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4A45D-4AA9-4BAB-99BC-D92F27FF7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51" y="2052638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1101575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1F84-8E4C-4443-AA60-938D065C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ECEA5-755E-43E7-882D-3E47BA9D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16" y="2052638"/>
            <a:ext cx="7874744" cy="4195762"/>
          </a:xfrm>
        </p:spPr>
      </p:pic>
    </p:spTree>
    <p:extLst>
      <p:ext uri="{BB962C8B-B14F-4D97-AF65-F5344CB8AC3E}">
        <p14:creationId xmlns:p14="http://schemas.microsoft.com/office/powerpoint/2010/main" val="295670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EB44-AC9A-48DB-BA41-CC2D153E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Need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4CBDD-91AA-4BEC-A205-BEE17D955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6" y="1690688"/>
            <a:ext cx="277488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6E933-D43E-4E42-BE2D-3AD1F24CE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304" y="4268279"/>
            <a:ext cx="2236624" cy="1937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CFD9D-0500-4EA9-A210-5118358EF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83" y="1543126"/>
            <a:ext cx="3483506" cy="2323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4CF361-A435-452B-99C2-94B488CD5BE9}"/>
              </a:ext>
            </a:extLst>
          </p:cNvPr>
          <p:cNvSpPr txBox="1"/>
          <p:nvPr/>
        </p:nvSpPr>
        <p:spPr>
          <a:xfrm>
            <a:off x="3689272" y="2127419"/>
            <a:ext cx="41257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Reaching the top of a hill has always been difficult, hasn’t it?</a:t>
            </a:r>
          </a:p>
          <a:p>
            <a:r>
              <a:rPr lang="en-US" sz="2000" dirty="0"/>
              <a:t>Well roadways did bring some comfort, saving us from getting exhausted. But, they have their own limitation and risks when it comes to driving in a very steep road. This is where an aerial tramway comes in, helping us travel large distances in hilly regions with ease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8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7B40-B0F2-4253-87DB-05DB67A6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0578-6813-4015-BF2D-CB140949E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7400"/>
            <a:ext cx="6833680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/>
              <a:t>The main concerns regarding the travel in an aerial tramway are: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structure of the tramway to withstand.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it’s own weight and that of it’s passengers.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strength of the ropes holding the tramway.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444F2-51B6-47CD-9878-65134535E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993" y="2057400"/>
            <a:ext cx="3657600" cy="3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6BE4-F52E-4F7B-892E-9DFC603D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C26C0-5689-4FBA-981A-4F3C6E1B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792" y="1853248"/>
            <a:ext cx="8946541" cy="4195481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800" dirty="0"/>
              <a:t>Hence, our objective here shall be to minimize the issues caused by following the respective methods: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 A compact tramway, light enough to be mobile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Strong enough to withstand working load and stresses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Putting up multiple checkpoints for the ropes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12697-2786-4551-A6DE-C372B12D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7" y="1853248"/>
            <a:ext cx="3551672" cy="41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1852-CAF8-4221-A414-75AC34AE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of Scheme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1DBB5-C310-4B61-838A-F3BAC046C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63" y="1660989"/>
            <a:ext cx="8946541" cy="4195481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sz="2800" dirty="0"/>
              <a:t>FUNCTION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sz="2800" dirty="0"/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MATERIAL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291CD-A818-46F2-839F-C4DEC2CCF2F6}"/>
              </a:ext>
            </a:extLst>
          </p:cNvPr>
          <p:cNvSpPr txBox="1"/>
          <p:nvPr/>
        </p:nvSpPr>
        <p:spPr>
          <a:xfrm>
            <a:off x="1341120" y="2285199"/>
            <a:ext cx="6620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function of the tram is to pick up and drop i.e. to transport people or some calculated load from one checkpoint to another.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EF200-FAAA-44C9-AC8F-397738EC9B35}"/>
              </a:ext>
            </a:extLst>
          </p:cNvPr>
          <p:cNvSpPr txBox="1"/>
          <p:nvPr/>
        </p:nvSpPr>
        <p:spPr>
          <a:xfrm>
            <a:off x="1499616" y="4832297"/>
            <a:ext cx="630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material must be light and strong.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2CCF6-1109-4B33-B791-F30FD480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520" y="4045978"/>
            <a:ext cx="3245168" cy="2430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06C52-5330-4C93-8C63-111E657D7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520" y="1327986"/>
            <a:ext cx="3245168" cy="24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2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A2CA-7676-4DE2-8550-E4E5FAEE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Synthesis of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69AF-CA3C-478E-98FC-9862BBB46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947" y="1517612"/>
            <a:ext cx="8903805" cy="41879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 startAt="3"/>
            </a:pPr>
            <a:r>
              <a:rPr lang="en-US" sz="2800" dirty="0"/>
              <a:t>CONSTRUCTION</a:t>
            </a:r>
            <a:r>
              <a:rPr lang="en-US" dirty="0"/>
              <a:t>:</a:t>
            </a:r>
          </a:p>
          <a:p>
            <a:pPr marL="457200" indent="-457200">
              <a:buAutoNum type="arabicParenR" startAt="3"/>
            </a:pPr>
            <a:endParaRPr lang="en-US" dirty="0"/>
          </a:p>
          <a:p>
            <a:pPr marL="457200" indent="-457200">
              <a:buAutoNum type="arabicParenR" startAt="3"/>
            </a:pPr>
            <a:endParaRPr lang="en-US" dirty="0"/>
          </a:p>
          <a:p>
            <a:pPr marL="457200" indent="-457200">
              <a:buAutoNum type="arabicParenR" startAt="3"/>
            </a:pPr>
            <a:endParaRPr lang="en-US" dirty="0"/>
          </a:p>
          <a:p>
            <a:pPr marL="457200" indent="-457200">
              <a:buAutoNum type="arabicParenR" startAt="3"/>
            </a:pPr>
            <a:r>
              <a:rPr lang="en-US" sz="2800" dirty="0"/>
              <a:t>SAFETY: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C5A67-F5A9-496B-BD34-FF998466CF60}"/>
              </a:ext>
            </a:extLst>
          </p:cNvPr>
          <p:cNvSpPr txBox="1"/>
          <p:nvPr/>
        </p:nvSpPr>
        <p:spPr>
          <a:xfrm>
            <a:off x="4913376" y="2511538"/>
            <a:ext cx="7510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construct ample number of checkpoints to maintain proper efficiency of movement of the tram and avoid turbulence 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41D61-5DC7-4DEA-AA98-9E4699C687F0}"/>
              </a:ext>
            </a:extLst>
          </p:cNvPr>
          <p:cNvSpPr txBox="1"/>
          <p:nvPr/>
        </p:nvSpPr>
        <p:spPr>
          <a:xfrm>
            <a:off x="4960321" y="4705793"/>
            <a:ext cx="692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ensure the factor of safety for the rope and the tram to be numerically greater than 10.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BD9FA-E92D-4CC0-B154-2825EA824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5" y="2477717"/>
            <a:ext cx="3836401" cy="26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8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ED42-3B55-41AC-9B4A-661AA354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B61FAA-28CA-4E47-B0EE-5846F47E6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2" y="1463040"/>
            <a:ext cx="10848475" cy="5076354"/>
          </a:xfrm>
        </p:spPr>
      </p:pic>
    </p:spTree>
    <p:extLst>
      <p:ext uri="{BB962C8B-B14F-4D97-AF65-F5344CB8AC3E}">
        <p14:creationId xmlns:p14="http://schemas.microsoft.com/office/powerpoint/2010/main" val="12016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228F-89F1-40DC-BD73-4FD5B97A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B3584F0-2B28-486F-9325-58D50E86B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1597152"/>
            <a:ext cx="9875519" cy="5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5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24C-270C-4C8D-A02D-833A9A27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2D9F6-7295-4B07-9CE7-CF2EF5803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51" y="2052638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1504100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307</TotalTime>
  <Words>211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Ink Free</vt:lpstr>
      <vt:lpstr>Wingdings</vt:lpstr>
      <vt:lpstr>Wingdings 3</vt:lpstr>
      <vt:lpstr>Ion</vt:lpstr>
      <vt:lpstr>Aerial Tramway</vt:lpstr>
      <vt:lpstr>Identification of Need</vt:lpstr>
      <vt:lpstr>Definition of problem</vt:lpstr>
      <vt:lpstr>Definition of problem</vt:lpstr>
      <vt:lpstr>Synthesis of Scheme</vt:lpstr>
      <vt:lpstr>Synthesis of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Aerial Tramway</dc:title>
  <dc:creator>Bharath Singh</dc:creator>
  <cp:lastModifiedBy>Bharath Singh</cp:lastModifiedBy>
  <cp:revision>17</cp:revision>
  <dcterms:created xsi:type="dcterms:W3CDTF">2019-10-29T17:33:49Z</dcterms:created>
  <dcterms:modified xsi:type="dcterms:W3CDTF">2019-10-31T19:45:33Z</dcterms:modified>
</cp:coreProperties>
</file>